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5349-D9A4-46AE-9DC8-90C64EF44318}" type="datetimeFigureOut">
              <a:rPr lang="en-US" smtClean="0"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B269-724A-43DE-AD71-CD72C9A2AD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Around the World of Empires</a:t>
            </a:r>
            <a:endParaRPr lang="en-US" dirty="0"/>
          </a:p>
        </p:txBody>
      </p:sp>
      <p:pic>
        <p:nvPicPr>
          <p:cNvPr id="8194" name="Picture 2" descr="C:\Documents and Settings\lauren.dimartino\Local Settings\Temporary Internet Files\Content.IE5\3O2OO07S\MC9004380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of the Tang and Song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47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267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208145"/>
            <a:ext cx="4076700" cy="264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Japan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1849" y="1600200"/>
            <a:ext cx="42403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Samurai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795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4381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African Societies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269" y="1524000"/>
            <a:ext cx="47993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Culture and Achievement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5438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95376"/>
            <a:ext cx="3438525" cy="26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57200"/>
            <a:ext cx="2209800" cy="32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Americas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0290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466465" cy="50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Machu Picchu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771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8599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4000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Empire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371600"/>
            <a:ext cx="7086600" cy="42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429000"/>
            <a:ext cx="25431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Constantinople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71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Istanbul 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918" y="4038600"/>
            <a:ext cx="3966381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Haiga</a:t>
            </a:r>
            <a:r>
              <a:rPr lang="en-US" dirty="0" smtClean="0"/>
              <a:t> Sophia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762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2362200"/>
            <a:ext cx="5295900" cy="38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World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299" y="1524000"/>
            <a:ext cx="6771859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of the Rock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478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Art &amp; Advances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400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028825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14800"/>
            <a:ext cx="30656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Dynasties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873" y="1600200"/>
            <a:ext cx="46082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2">
      <a:majorFont>
        <a:latin typeface="Cooper Black"/>
        <a:ea typeface=""/>
        <a:cs typeface=""/>
      </a:majorFont>
      <a:minorFont>
        <a:latin typeface="MS Reference Sans Serif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45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Around the World of Empires</vt:lpstr>
      <vt:lpstr>Byzantine Empire </vt:lpstr>
      <vt:lpstr>Constantinople </vt:lpstr>
      <vt:lpstr>Istanbul </vt:lpstr>
      <vt:lpstr>Haiga Sophia </vt:lpstr>
      <vt:lpstr>Muslim World </vt:lpstr>
      <vt:lpstr>Dome of the Rock </vt:lpstr>
      <vt:lpstr>Muslim Art &amp; Advances </vt:lpstr>
      <vt:lpstr>Chinese Dynasties </vt:lpstr>
      <vt:lpstr>Culture of the Tang and Song</vt:lpstr>
      <vt:lpstr>Medieval Japan </vt:lpstr>
      <vt:lpstr>Japanese Samurai </vt:lpstr>
      <vt:lpstr>East African Societies </vt:lpstr>
      <vt:lpstr>Culture and Achievement </vt:lpstr>
      <vt:lpstr>Ancient Americas </vt:lpstr>
      <vt:lpstr>Aztec </vt:lpstr>
      <vt:lpstr>Machu Picchu</vt:lpstr>
      <vt:lpstr>2012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the World of Empires</dc:title>
  <dc:creator>Lenovo User</dc:creator>
  <cp:lastModifiedBy>Lenovo User</cp:lastModifiedBy>
  <cp:revision>2</cp:revision>
  <dcterms:created xsi:type="dcterms:W3CDTF">2010-10-13T23:34:21Z</dcterms:created>
  <dcterms:modified xsi:type="dcterms:W3CDTF">2010-10-14T00:09:31Z</dcterms:modified>
</cp:coreProperties>
</file>