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4C3A-8C04-4675-B7E1-3E1AFE6D242B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E3C9-E191-41EA-AC69-B32F94A2B35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4C3A-8C04-4675-B7E1-3E1AFE6D242B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E3C9-E191-41EA-AC69-B32F94A2B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4C3A-8C04-4675-B7E1-3E1AFE6D242B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E3C9-E191-41EA-AC69-B32F94A2B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4C3A-8C04-4675-B7E1-3E1AFE6D242B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E3C9-E191-41EA-AC69-B32F94A2B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4C3A-8C04-4675-B7E1-3E1AFE6D242B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E3C9-E191-41EA-AC69-B32F94A2B3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4C3A-8C04-4675-B7E1-3E1AFE6D242B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E3C9-E191-41EA-AC69-B32F94A2B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4C3A-8C04-4675-B7E1-3E1AFE6D242B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E3C9-E191-41EA-AC69-B32F94A2B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4C3A-8C04-4675-B7E1-3E1AFE6D242B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E3C9-E191-41EA-AC69-B32F94A2B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4C3A-8C04-4675-B7E1-3E1AFE6D242B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E3C9-E191-41EA-AC69-B32F94A2B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4C3A-8C04-4675-B7E1-3E1AFE6D242B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E3C9-E191-41EA-AC69-B32F94A2B35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EFC4C3A-8C04-4675-B7E1-3E1AFE6D242B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AA9E3C9-E191-41EA-AC69-B32F94A2B3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EFC4C3A-8C04-4675-B7E1-3E1AFE6D242B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AA9E3C9-E191-41EA-AC69-B32F94A2B3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362200"/>
            <a:ext cx="7772400" cy="1975104"/>
          </a:xfrm>
        </p:spPr>
        <p:txBody>
          <a:bodyPr/>
          <a:lstStyle/>
          <a:p>
            <a:r>
              <a:rPr lang="en-US" dirty="0" smtClean="0"/>
              <a:t>“Thank You, </a:t>
            </a:r>
            <a:r>
              <a:rPr lang="en-US" dirty="0" err="1" smtClean="0"/>
              <a:t>M’am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Langston Hughes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African proverb says, “</a:t>
            </a:r>
            <a:r>
              <a:rPr lang="en-US" b="1" dirty="0" smtClean="0"/>
              <a:t>It takes two parents to produce a child, but it takes an entire village to raise the child</a:t>
            </a:r>
            <a:r>
              <a:rPr lang="en-US" dirty="0" smtClean="0"/>
              <a:t>”</a:t>
            </a:r>
          </a:p>
          <a:p>
            <a:r>
              <a:rPr lang="en-US" b="1" dirty="0" smtClean="0"/>
              <a:t>Write a paragraph that does the following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Paraphrases the proverb</a:t>
            </a:r>
          </a:p>
          <a:p>
            <a:pPr lvl="1"/>
            <a:r>
              <a:rPr lang="en-US" dirty="0" smtClean="0"/>
              <a:t>Tells whether or not you agree with the proverb</a:t>
            </a:r>
          </a:p>
          <a:p>
            <a:pPr lvl="1"/>
            <a:r>
              <a:rPr lang="en-US" dirty="0" smtClean="0"/>
              <a:t>Describes how you do or don’t see examples of this in your community (school, neighborhood, place of worship)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Comprehension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Font typeface="+mj-lt"/>
              <a:buAutoNum type="arabicPeriod"/>
            </a:pPr>
            <a:r>
              <a:rPr lang="en-US" dirty="0" smtClean="0"/>
              <a:t>What happens when Roger tries to steal Mrs. Jones’s purse?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Why does Roger want to steal money from Mrs. Jones?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What happens when Mrs. Jones gets Roger to her house?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Do you think Roger will steal again? Why or why not?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</TotalTime>
  <Words>130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Module</vt:lpstr>
      <vt:lpstr>“Thank You, M’am”</vt:lpstr>
      <vt:lpstr>Quick Write</vt:lpstr>
      <vt:lpstr>Comprehension Questions</vt:lpstr>
    </vt:vector>
  </TitlesOfParts>
  <Company>vms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julia.withers</dc:creator>
  <cp:lastModifiedBy>julia.withers</cp:lastModifiedBy>
  <cp:revision>2</cp:revision>
  <dcterms:created xsi:type="dcterms:W3CDTF">2013-11-11T23:13:39Z</dcterms:created>
  <dcterms:modified xsi:type="dcterms:W3CDTF">2013-11-11T23:20:43Z</dcterms:modified>
</cp:coreProperties>
</file>