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9" r:id="rId5"/>
    <p:sldId id="280" r:id="rId6"/>
    <p:sldId id="259" r:id="rId7"/>
    <p:sldId id="268" r:id="rId8"/>
    <p:sldId id="270" r:id="rId9"/>
    <p:sldId id="272" r:id="rId10"/>
    <p:sldId id="260" r:id="rId11"/>
    <p:sldId id="261" r:id="rId12"/>
    <p:sldId id="262" r:id="rId13"/>
    <p:sldId id="263" r:id="rId14"/>
    <p:sldId id="282" r:id="rId15"/>
    <p:sldId id="283" r:id="rId16"/>
    <p:sldId id="281" r:id="rId17"/>
    <p:sldId id="264" r:id="rId18"/>
    <p:sldId id="269" r:id="rId19"/>
    <p:sldId id="265" r:id="rId20"/>
    <p:sldId id="267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59" autoAdjust="0"/>
    <p:restoredTop sz="86444" autoAdjust="0"/>
  </p:normalViewPr>
  <p:slideViewPr>
    <p:cSldViewPr>
      <p:cViewPr varScale="1">
        <p:scale>
          <a:sx n="64" d="100"/>
          <a:sy n="64" d="100"/>
        </p:scale>
        <p:origin x="-3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FAA7C-F2DB-469E-A827-065D647D5524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0A908-DBC1-4615-AE5A-9708BDB0E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Cold War Unfolds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Chapter 15.1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Limiting nukes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Disarmament talks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SALT 1 and 2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ABMs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START treaty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Détente limiting of tensions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NPT non-proliferation treaty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Cold War Goes Global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US builds bases around the world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SEATO,CENTO, NATO alliances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Soviets and China-Soviet bloc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Cuban Missile Crisis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Castro-Cuba, Kennedy-US, Khrushchev-USSR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Soviets give missiles to Cuba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US demands missiles be taken out of communist Cuba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Khrushchev and Kennedy eye to eye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Khrushchev blinks</a:t>
            </a:r>
          </a:p>
          <a:p>
            <a:pPr>
              <a:buNone/>
            </a:pPr>
            <a:r>
              <a:rPr lang="en-US" sz="4000" dirty="0">
                <a:solidFill>
                  <a:schemeClr val="bg1"/>
                </a:solidFill>
              </a:rPr>
              <a:t> </a:t>
            </a:r>
            <a:endParaRPr lang="en-US" sz="4000" dirty="0" smtClean="0">
              <a:solidFill>
                <a:schemeClr val="bg1"/>
              </a:solidFill>
            </a:endParaRP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2.maxwell.syr.edu/plegal/tips/t4prod/spiererwq3_files/image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" y="0"/>
            <a:ext cx="912495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classbrain.com/artteenst/uploads/cuban-missi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handrakantha.com/articles/indian_music/filmi_sangeet/media/1962_cuban_missi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The Soviet Union in the Cold War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Communism-Command Economy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Value obedience to state and discipline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Limited rights and opportunities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Khrushchev-leader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Sakharov and Solzhenitsyn-dissidents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blog.kievukraine.info/uploaded_images/4795-7810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9337"/>
            <a:ext cx="9144000" cy="6887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The U.S. in the Cold War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Democracy, capitalism, free markets, private property, consumerism, competition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Fear of communism</a:t>
            </a:r>
          </a:p>
          <a:p>
            <a:r>
              <a:rPr lang="en-US" sz="4000" dirty="0" err="1" smtClean="0">
                <a:solidFill>
                  <a:schemeClr val="bg1"/>
                </a:solidFill>
              </a:rPr>
              <a:t>Mccarthy</a:t>
            </a: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dirty="0" smtClean="0">
                <a:solidFill>
                  <a:schemeClr val="bg1"/>
                </a:solidFill>
              </a:rPr>
              <a:t>HUAC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Blacklisting</a:t>
            </a:r>
          </a:p>
          <a:p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Two Sides Face Off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Superpowers-US and USSR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NATO/Warsaw Pact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Iron Curtain-Winston Churchill describing the separation of Western and Eastern Europe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Berlin Wall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jalopnik.com/cars/images/mccarthy_hear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8783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writing.upenn.edu/~afilreis/50s/blackli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0482"/>
            <a:ext cx="9144000" cy="6865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Eastern Europe resists USSR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1953 East Berlin 50, 000 workers protest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1956 Poland and Hungary want economic reform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Receive Soviet tanks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1968 </a:t>
            </a:r>
            <a:r>
              <a:rPr lang="en-US" sz="4000" b="1" u="sng" dirty="0" err="1" smtClean="0">
                <a:solidFill>
                  <a:schemeClr val="bg1"/>
                </a:solidFill>
              </a:rPr>
              <a:t>Czechoslavakia</a:t>
            </a:r>
            <a:r>
              <a:rPr lang="en-US" sz="4000" b="1" u="sng" dirty="0" smtClean="0">
                <a:solidFill>
                  <a:schemeClr val="bg1"/>
                </a:solidFill>
              </a:rPr>
              <a:t> protests “Prague Spring</a:t>
            </a:r>
          </a:p>
          <a:p>
            <a:r>
              <a:rPr lang="en-US" sz="4000" b="1" u="sng" dirty="0" smtClean="0">
                <a:solidFill>
                  <a:schemeClr val="bg1"/>
                </a:solidFill>
              </a:rPr>
              <a:t>Receive Soviet tanks</a:t>
            </a:r>
            <a:endParaRPr lang="en-US" sz="4000" b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jakopovich.com/jakopovich/include/img/hungary19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817" y="0"/>
            <a:ext cx="915881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budapest-life.com/media/pics/1956-hungarian-upri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Nuclear Weapons and the World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Arms race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1949 Both have nuclear Weapons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1953 both have H-Bomb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Mutually assured destruction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historyteacher.net/AHAP/WebQuests/WQ-ColdWar/pol_cartoon-Brinksmanshi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28"/>
            <a:ext cx="9296400" cy="6860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ega.nu/ampp/www.tlio.demon.co.uk/26th3d6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22" y="0"/>
            <a:ext cx="912847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.allposters.com/6/LRG/10/1011/GJJW000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18" y="0"/>
            <a:ext cx="910078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5306</TotalTime>
  <Words>195</Words>
  <Application>Microsoft Office PowerPoint</Application>
  <PresentationFormat>On-screen Show (4:3)</PresentationFormat>
  <Paragraphs>48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Cold War Unfolds</vt:lpstr>
      <vt:lpstr>Two Sides Face Off</vt:lpstr>
      <vt:lpstr>Slide 3</vt:lpstr>
      <vt:lpstr>Slide 4</vt:lpstr>
      <vt:lpstr>Slide 5</vt:lpstr>
      <vt:lpstr>Nuclear Weapons and the World</vt:lpstr>
      <vt:lpstr>Slide 7</vt:lpstr>
      <vt:lpstr>Slide 8</vt:lpstr>
      <vt:lpstr>Slide 9</vt:lpstr>
      <vt:lpstr>Slide 10</vt:lpstr>
      <vt:lpstr>Slide 11</vt:lpstr>
      <vt:lpstr>The Cold War Goes Global</vt:lpstr>
      <vt:lpstr>Slide 13</vt:lpstr>
      <vt:lpstr>Slide 14</vt:lpstr>
      <vt:lpstr>Slide 15</vt:lpstr>
      <vt:lpstr>Slide 16</vt:lpstr>
      <vt:lpstr>The Soviet Union in the Cold War</vt:lpstr>
      <vt:lpstr>Slide 18</vt:lpstr>
      <vt:lpstr>The U.S. in the Cold War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 Unfolds</dc:title>
  <dc:creator>scott bankert</dc:creator>
  <cp:lastModifiedBy>installer</cp:lastModifiedBy>
  <cp:revision>2</cp:revision>
  <dcterms:created xsi:type="dcterms:W3CDTF">2010-03-19T03:35:50Z</dcterms:created>
  <dcterms:modified xsi:type="dcterms:W3CDTF">2010-03-25T22:17:10Z</dcterms:modified>
</cp:coreProperties>
</file>