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515" autoAdjust="0"/>
  </p:normalViewPr>
  <p:slideViewPr>
    <p:cSldViewPr>
      <p:cViewPr varScale="1">
        <p:scale>
          <a:sx n="47" d="100"/>
          <a:sy n="4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514CC-2C4C-4F98-99F4-88D3C4DEB827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2CD70-F793-480E-AB21-119D0A7B2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3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Page 39</a:t>
            </a:r>
          </a:p>
          <a:p>
            <a:r>
              <a:rPr lang="en-US" dirty="0" smtClean="0"/>
              <a:t>Day 1</a:t>
            </a:r>
          </a:p>
          <a:p>
            <a:r>
              <a:rPr lang="en-US" dirty="0" smtClean="0"/>
              <a:t>Read</a:t>
            </a:r>
            <a:r>
              <a:rPr lang="en-US" baseline="0" dirty="0" smtClean="0"/>
              <a:t> and ask students to follow along with</a:t>
            </a:r>
            <a:r>
              <a:rPr lang="en-US" dirty="0" smtClean="0"/>
              <a:t> the background of the poem.</a:t>
            </a:r>
          </a:p>
          <a:p>
            <a:r>
              <a:rPr lang="en-US" dirty="0" smtClean="0"/>
              <a:t>Have them</a:t>
            </a:r>
            <a:r>
              <a:rPr lang="en-US" baseline="0" dirty="0" smtClean="0"/>
              <a:t> listen to you read the poem.</a:t>
            </a:r>
          </a:p>
          <a:p>
            <a:endParaRPr lang="en-US" dirty="0" smtClean="0"/>
          </a:p>
          <a:p>
            <a:r>
              <a:rPr lang="en-US" dirty="0"/>
              <a:t>LAFS.9-10.RL.1.1: Cite strong and thorough textual evidence to support analysis of what the text says explicitly as well as inferences drawn from the text.  </a:t>
            </a:r>
          </a:p>
          <a:p>
            <a:r>
              <a:rPr lang="en-US" dirty="0"/>
              <a:t>LAFS.9-10.RL.2.4: Determine the meaning of words and phrases as they are used in the text, including figurative and connotative meanings; analyze the cumulative impact of specific word choices on meaning 	and tone.</a:t>
            </a:r>
          </a:p>
          <a:p>
            <a:r>
              <a:rPr lang="en-US" dirty="0"/>
              <a:t>LAFS.9-10.RL.2.5: Analyze how an author’s choices concerning how to structure a text, order events within it (e.g., parallel plots), and manipulate time (e.g., pacing, flashbacks) create such effects as mystery, tension, or surprise. </a:t>
            </a:r>
          </a:p>
          <a:p>
            <a:r>
              <a:rPr lang="en-US" dirty="0"/>
              <a:t>LAFS.9-10.RL.2.6: Analyze a particular point of view or cultural experience reflected in a work of literature from outside the United States, drawing on a wide reading of world literature. </a:t>
            </a:r>
          </a:p>
          <a:p>
            <a:r>
              <a:rPr lang="en-US" dirty="0"/>
              <a:t>LAFS.910.SL.1.1: Initiate and participate effectively in a range of collaborative discussions (one-on-one, in groups, and teacher-led) with diverse partners on grades 9–10 topics, texts, and issues, building on others’ ideas and expressing their own clearly and persuasively. 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9BDD8-90F2-4AF9-876D-B0CD26670A9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7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Day 1</a:t>
            </a:r>
          </a:p>
          <a:p>
            <a:r>
              <a:rPr lang="en-US" baseline="0" dirty="0" smtClean="0"/>
              <a:t>Pair students up and have them discuss the questions on the slide.</a:t>
            </a:r>
            <a:endParaRPr lang="en-US" dirty="0" smtClean="0"/>
          </a:p>
          <a:p>
            <a:pPr marL="168861" indent="-168861">
              <a:buFont typeface="Arial" panose="020B0604020202020204" pitchFamily="34" charset="0"/>
              <a:buChar char="•"/>
            </a:pPr>
            <a:r>
              <a:rPr lang="en-US" dirty="0" smtClean="0"/>
              <a:t>Have</a:t>
            </a:r>
            <a:r>
              <a:rPr lang="en-US" baseline="0" dirty="0" smtClean="0"/>
              <a:t> students identify details in the title and subtitle that may provide clues to the theme.</a:t>
            </a:r>
          </a:p>
          <a:p>
            <a:pPr marL="619157" lvl="1" indent="-168861">
              <a:buFont typeface="Arial" panose="020B0604020202020204" pitchFamily="34" charset="0"/>
              <a:buChar char="•"/>
            </a:pPr>
            <a:r>
              <a:rPr lang="en-US" baseline="0" dirty="0" smtClean="0"/>
              <a:t>The subtitle reveals the poem is about the speaker’s father.</a:t>
            </a:r>
          </a:p>
          <a:p>
            <a:pPr marL="619157" lvl="1" indent="-168861">
              <a:buFont typeface="Arial" panose="020B0604020202020204" pitchFamily="34" charset="0"/>
              <a:buChar char="•"/>
            </a:pPr>
            <a:r>
              <a:rPr lang="en-US" baseline="0" dirty="0" smtClean="0"/>
              <a:t>“lived without ceremony” may mean he was common and ordinary.</a:t>
            </a:r>
          </a:p>
          <a:p>
            <a:pPr marL="619157" lvl="1" indent="-168861">
              <a:buFont typeface="Arial" panose="020B0604020202020204" pitchFamily="34" charset="0"/>
              <a:buChar char="•"/>
            </a:pPr>
            <a:r>
              <a:rPr lang="en-US" baseline="0" dirty="0" smtClean="0"/>
              <a:t>“without title may suggest and identity theme, or the lack or loss of identity </a:t>
            </a:r>
          </a:p>
          <a:p>
            <a:pPr marL="168861" indent="-168861">
              <a:buFont typeface="Arial" panose="020B0604020202020204" pitchFamily="34" charset="0"/>
              <a:buChar char="•"/>
            </a:pPr>
            <a:r>
              <a:rPr lang="en-US" baseline="0" dirty="0" smtClean="0"/>
              <a:t>Have students identify the repetition and explain what it may suggest about the theme.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9BDD8-90F2-4AF9-876D-B0CD26670A9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04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Day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CEF-0B38-4A66-B8B4-B10F7BFE892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04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Day 3 students</a:t>
            </a:r>
            <a:r>
              <a:rPr lang="en-US" baseline="0" dirty="0" smtClean="0"/>
              <a:t> will write their narrative.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9BDD8-90F2-4AF9-876D-B0CD26670A9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45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Day 3</a:t>
            </a:r>
          </a:p>
          <a:p>
            <a:r>
              <a:rPr lang="en-US" dirty="0" smtClean="0"/>
              <a:t>Pass out the graphic organizer.  Brainstorm</a:t>
            </a:r>
            <a:r>
              <a:rPr lang="en-US" baseline="0" dirty="0" smtClean="0"/>
              <a:t> with the class as to what would go into each box.  Call on groups to share out.  </a:t>
            </a:r>
          </a:p>
          <a:p>
            <a:endParaRPr lang="en-US" baseline="0" dirty="0" smtClean="0"/>
          </a:p>
          <a:p>
            <a:r>
              <a:rPr lang="en-US" dirty="0" smtClean="0"/>
              <a:t>Tell students they will</a:t>
            </a:r>
            <a:r>
              <a:rPr lang="en-US" baseline="0" dirty="0" smtClean="0"/>
              <a:t> now expand upon their journal entry, unless they choose to write a different narrative.  Have students </a:t>
            </a:r>
            <a:r>
              <a:rPr lang="en-US" baseline="0" smtClean="0"/>
              <a:t>independently plan their </a:t>
            </a:r>
            <a:r>
              <a:rPr lang="en-US" baseline="0" dirty="0" smtClean="0"/>
              <a:t>narrative on the graphic organizer.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CEF-0B38-4A66-B8B4-B10F7BFE892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36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smtClean="0"/>
              <a:t>HOMEWORK</a:t>
            </a:r>
            <a:r>
              <a:rPr lang="en-US" b="1" baseline="0" dirty="0" smtClean="0"/>
              <a:t> -</a:t>
            </a:r>
            <a:r>
              <a:rPr lang="en-US" b="1" dirty="0" smtClean="0"/>
              <a:t> “Literary Devices</a:t>
            </a:r>
            <a:r>
              <a:rPr lang="en-US" b="1" baseline="0" dirty="0" smtClean="0"/>
              <a:t> Definitions”</a:t>
            </a:r>
            <a:r>
              <a:rPr lang="en-US" dirty="0" smtClean="0"/>
              <a:t>:</a:t>
            </a:r>
            <a:r>
              <a:rPr lang="en-US" baseline="0" dirty="0" smtClean="0"/>
              <a:t>  </a:t>
            </a:r>
            <a:r>
              <a:rPr lang="en-US" dirty="0" smtClean="0"/>
              <a:t>Students</a:t>
            </a:r>
            <a:r>
              <a:rPr lang="en-US" baseline="0" dirty="0" smtClean="0"/>
              <a:t> will write these words down and, </a:t>
            </a:r>
            <a:r>
              <a:rPr lang="en-US" b="0" u="none" baseline="0" dirty="0" smtClean="0"/>
              <a:t>for homework, </a:t>
            </a:r>
            <a:r>
              <a:rPr lang="en-US" baseline="0" dirty="0" smtClean="0"/>
              <a:t>write their explanation of the word (definition) and an example. There is a list of terms, definitions, and examples are attached to the calendar on the website titled, “Literary Devices”.  </a:t>
            </a:r>
            <a:r>
              <a:rPr lang="en-US" b="0" i="1" baseline="0" dirty="0" smtClean="0"/>
              <a:t>Definitions and examples need to be different than the ones listed on the “Literary Devices” document.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baseline="0" dirty="0" smtClean="0"/>
              <a:t>“Literary Devices Test” 10/17/14 - </a:t>
            </a:r>
            <a:r>
              <a:rPr lang="en-US" baseline="0" dirty="0" smtClean="0"/>
              <a:t>“Literary Devices Definitions” will be collected during the test on Friday 10/17/14.  Don’t forget to study!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9BDD8-90F2-4AF9-876D-B0CD26670A9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45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Day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CEF-0B38-4A66-B8B4-B10F7BFE892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362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Day </a:t>
            </a:r>
            <a:r>
              <a:rPr lang="en-US" dirty="0" smtClean="0"/>
              <a:t>4</a:t>
            </a:r>
          </a:p>
          <a:p>
            <a:r>
              <a:rPr lang="en-US" b="1" dirty="0" smtClean="0"/>
              <a:t>HOMEWORK</a:t>
            </a:r>
            <a:r>
              <a:rPr lang="en-US" b="0" baseline="0" dirty="0" smtClean="0"/>
              <a:t> – </a:t>
            </a:r>
            <a:r>
              <a:rPr lang="en-US" b="1" baseline="0" dirty="0" smtClean="0"/>
              <a:t>Literary Devices Poster: </a:t>
            </a:r>
            <a:r>
              <a:rPr lang="en-US" dirty="0" smtClean="0"/>
              <a:t>After today’s activity, students created a poster for their term.  If they </a:t>
            </a:r>
            <a:r>
              <a:rPr lang="en-US" baseline="0" dirty="0" smtClean="0"/>
              <a:t>did not finish or </a:t>
            </a:r>
            <a:r>
              <a:rPr lang="en-US" dirty="0" smtClean="0"/>
              <a:t>were absent they will need to create this poster</a:t>
            </a:r>
            <a:r>
              <a:rPr lang="en-US" baseline="0" dirty="0" smtClean="0"/>
              <a:t> and turn this in by </a:t>
            </a:r>
            <a:r>
              <a:rPr lang="en-US" b="1" baseline="0" dirty="0" smtClean="0"/>
              <a:t>Monday, 10/13/14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CEF-0B38-4A66-B8B4-B10F7BFE892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5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460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638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969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7499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5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7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385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25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1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58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8EE3-8998-4426-8B68-8C4A891C13FF}" type="datetimeFigureOut">
              <a:rPr lang="en-US" smtClean="0">
                <a:solidFill>
                  <a:srgbClr val="000000"/>
                </a:solidFill>
              </a:rPr>
              <a:pPr/>
              <a:t>10/10/2014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85A1-9DE4-4ED0-9F7A-2615BB7BBD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55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3409092-F499-4569-BB07-EE6EC0B0849E}" type="datetimeFigureOut">
              <a:rPr lang="en-US" smtClean="0">
                <a:solidFill>
                  <a:srgbClr val="895D1D"/>
                </a:solidFill>
              </a:rPr>
              <a:pPr/>
              <a:t>10/10/2014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37464D4-9564-437B-BDD9-F43D2D30B28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72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1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Without Title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my Father who lied without ceremony</a:t>
            </a:r>
          </a:p>
          <a:p>
            <a:endParaRPr lang="en-US" dirty="0"/>
          </a:p>
          <a:p>
            <a:r>
              <a:rPr lang="en-US" dirty="0" smtClean="0"/>
              <a:t>Poem by Diane </a:t>
            </a:r>
            <a:r>
              <a:rPr lang="en-US" dirty="0" err="1" smtClean="0"/>
              <a:t>Glancy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85800"/>
            <a:ext cx="2095500" cy="2181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562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5725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does the title tell you?</a:t>
            </a:r>
          </a:p>
          <a:p>
            <a:r>
              <a:rPr lang="en-US" dirty="0" smtClean="0"/>
              <a:t>What is the meaning of the subtitle?</a:t>
            </a:r>
          </a:p>
          <a:p>
            <a:r>
              <a:rPr lang="en-US" dirty="0" smtClean="0"/>
              <a:t>What is missing from the father's life? </a:t>
            </a:r>
          </a:p>
          <a:p>
            <a:pPr lvl="1"/>
            <a:r>
              <a:rPr lang="en-US" dirty="0" smtClean="0"/>
              <a:t>Select specific words and/or phrases from the poem that gave you this information.</a:t>
            </a:r>
          </a:p>
          <a:p>
            <a:r>
              <a:rPr lang="en-US" dirty="0" smtClean="0"/>
              <a:t>What word or words does the author repeat in the poem? </a:t>
            </a:r>
          </a:p>
          <a:p>
            <a:r>
              <a:rPr lang="en-US" dirty="0" smtClean="0"/>
              <a:t>Why does the author repeat this word or these words?</a:t>
            </a:r>
          </a:p>
          <a:p>
            <a:r>
              <a:rPr lang="en-US" dirty="0" smtClean="0"/>
              <a:t>How do you relate to this poem?  Compare this to someone or something you have seen in your life.  Explain in your journal.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6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0485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Move to your group.</a:t>
            </a:r>
          </a:p>
          <a:p>
            <a:r>
              <a:rPr lang="en-US" dirty="0" smtClean="0"/>
              <a:t>Choose two readers that will read the poem through twice to your group.  Listen for tone and details of the narrator’s life.</a:t>
            </a:r>
          </a:p>
          <a:p>
            <a:r>
              <a:rPr lang="en-US" dirty="0" smtClean="0"/>
              <a:t>You will plan and present a short skit of an experience you would view if you peeked into this family’s life.</a:t>
            </a:r>
          </a:p>
          <a:p>
            <a:r>
              <a:rPr lang="en-US" dirty="0" smtClean="0"/>
              <a:t>All group members must play a part in the skit.</a:t>
            </a:r>
          </a:p>
          <a:p>
            <a:r>
              <a:rPr lang="en-US" dirty="0" smtClean="0"/>
              <a:t>Journal Wrap-Up </a:t>
            </a:r>
          </a:p>
          <a:p>
            <a:pPr lvl="1"/>
            <a:r>
              <a:rPr lang="en-US" dirty="0" smtClean="0"/>
              <a:t>What are your thoughts about this family after conducting your skit?  Explain.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Title</a:t>
            </a:r>
            <a:br>
              <a:rPr lang="en-US" dirty="0"/>
            </a:br>
            <a:r>
              <a:rPr lang="en-US" sz="1800" dirty="0" smtClean="0"/>
              <a:t>by Diane </a:t>
            </a:r>
            <a:r>
              <a:rPr lang="en-US" sz="1800" dirty="0" err="1" smtClean="0"/>
              <a:t>Glancy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56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048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Think first…</a:t>
            </a:r>
          </a:p>
          <a:p>
            <a:r>
              <a:rPr lang="en-US" dirty="0" smtClean="0"/>
              <a:t>What would a day in the life of the speaker’s family be like?</a:t>
            </a:r>
          </a:p>
          <a:p>
            <a:pPr lvl="1"/>
            <a:r>
              <a:rPr lang="en-US" dirty="0" smtClean="0"/>
              <a:t>What dialogue would you expect to hear?</a:t>
            </a:r>
          </a:p>
          <a:p>
            <a:pPr lvl="1"/>
            <a:r>
              <a:rPr lang="en-US" dirty="0" smtClean="0"/>
              <a:t>What activities would you see happening?</a:t>
            </a:r>
          </a:p>
          <a:p>
            <a:pPr lvl="1"/>
            <a:r>
              <a:rPr lang="en-US" dirty="0" smtClean="0"/>
              <a:t>What emotions, tone, would you experience in this family?</a:t>
            </a:r>
          </a:p>
          <a:p>
            <a:pPr marL="0" indent="0">
              <a:buNone/>
            </a:pPr>
            <a:r>
              <a:rPr lang="en-US" dirty="0" smtClean="0"/>
              <a:t>Now write…</a:t>
            </a:r>
          </a:p>
          <a:p>
            <a:r>
              <a:rPr lang="en-US" dirty="0" smtClean="0"/>
              <a:t>Write a brief narrative about one scene in the life of the speaker’s family, as if you are the narrator of the poem, "Without Title”.</a:t>
            </a:r>
          </a:p>
          <a:p>
            <a:pPr lvl="1"/>
            <a:r>
              <a:rPr lang="en-US" dirty="0" smtClean="0"/>
              <a:t>Use dialogue in your narrative.</a:t>
            </a:r>
          </a:p>
          <a:p>
            <a:r>
              <a:rPr lang="en-US" dirty="0" smtClean="0"/>
              <a:t>Share with your partner.  Be ready to be called on to share with the class.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Title</a:t>
            </a:r>
            <a:br>
              <a:rPr lang="en-US" dirty="0" smtClean="0"/>
            </a:br>
            <a:r>
              <a:rPr lang="en-US" sz="3200" dirty="0" smtClean="0"/>
              <a:t>Narrative Writing Journal Entry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957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 Day in the Life of My Father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988645"/>
              </p:ext>
            </p:extLst>
          </p:nvPr>
        </p:nvGraphicFramePr>
        <p:xfrm>
          <a:off x="2667000" y="2247900"/>
          <a:ext cx="4092640" cy="4567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7112681" imgH="7936992" progId="Word.Document.12">
                  <p:embed/>
                </p:oleObj>
              </mc:Choice>
              <mc:Fallback>
                <p:oleObj name="Document" r:id="rId4" imgW="7112681" imgH="793699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67000" y="2247900"/>
                        <a:ext cx="4092640" cy="456753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807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dirty="0" smtClean="0"/>
              <a:t>Literary Terms Study List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/>
              <a:t>W</a:t>
            </a:r>
            <a:r>
              <a:rPr lang="en-US" sz="2800" dirty="0" smtClean="0"/>
              <a:t>rite these on a separate sheet of paper.  </a:t>
            </a:r>
            <a:br>
              <a:rPr lang="en-US" sz="2800" dirty="0" smtClean="0"/>
            </a:br>
            <a:r>
              <a:rPr lang="en-US" sz="2800" dirty="0" smtClean="0"/>
              <a:t>Place this in your “Notes” tab. </a:t>
            </a:r>
            <a:br>
              <a:rPr lang="en-US" sz="2800" dirty="0" smtClean="0"/>
            </a:br>
            <a:r>
              <a:rPr lang="en-US" sz="2800" dirty="0"/>
              <a:t>L</a:t>
            </a:r>
            <a:r>
              <a:rPr lang="en-US" sz="2800" dirty="0" smtClean="0"/>
              <a:t>iterary Terms</a:t>
            </a:r>
            <a:endParaRPr lang="en-US" sz="3200" dirty="0"/>
          </a:p>
        </p:txBody>
      </p:sp>
      <p:pic>
        <p:nvPicPr>
          <p:cNvPr id="4098" name="Picture 2" descr="https://encrypted-tbn1.gstatic.com/images?q=tbn:ANd9GcSoN0S3qLCN5QrGL8sLROQjiwBgqDOMNqZxi8qWSQ92K9t6ABc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37058"/>
            <a:ext cx="4109884" cy="502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286000"/>
            <a:ext cx="2971800" cy="40005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allusion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synesthesia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repetition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personification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conceit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synecdoche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euphemism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situational irony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colloquialism </a:t>
            </a:r>
          </a:p>
        </p:txBody>
      </p:sp>
      <p:pic>
        <p:nvPicPr>
          <p:cNvPr id="5" name="Picture 2" descr="https://encrypted-tbn1.gstatic.com/images?q=tbn:ANd9GcSoN0S3qLCN5QrGL8sLROQjiwBgqDOMNqZxi8qWSQ92K9t6ABc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828800"/>
            <a:ext cx="4109884" cy="502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5867400" y="2286000"/>
            <a:ext cx="2895600" cy="4000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2625" indent="-682625">
              <a:buClr>
                <a:srgbClr val="873624"/>
              </a:buClr>
              <a:buFont typeface="+mj-lt"/>
              <a:buAutoNum type="arabicPeriod" startAt="10"/>
            </a:pPr>
            <a:r>
              <a:rPr lang="en-US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verbal irony</a:t>
            </a:r>
          </a:p>
          <a:p>
            <a:pPr marL="682625" indent="-682625">
              <a:buClr>
                <a:srgbClr val="873624"/>
              </a:buClr>
              <a:buFont typeface="+mj-lt"/>
              <a:buAutoNum type="arabicPeriod" startAt="10"/>
            </a:pPr>
            <a:r>
              <a:rPr lang="en-US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dramatic irony</a:t>
            </a:r>
          </a:p>
          <a:p>
            <a:pPr marL="682625" indent="-682625">
              <a:buClr>
                <a:srgbClr val="873624"/>
              </a:buClr>
              <a:buFont typeface="+mj-lt"/>
              <a:buAutoNum type="arabicPeriod" startAt="10"/>
            </a:pPr>
            <a:r>
              <a:rPr lang="en-US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rhetorical question</a:t>
            </a:r>
          </a:p>
          <a:p>
            <a:pPr marL="682625" indent="-682625">
              <a:buClr>
                <a:srgbClr val="873624"/>
              </a:buClr>
              <a:buFont typeface="+mj-lt"/>
              <a:buAutoNum type="arabicPeriod" startAt="10"/>
            </a:pPr>
            <a:r>
              <a:rPr lang="en-US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paradox</a:t>
            </a:r>
          </a:p>
          <a:p>
            <a:pPr marL="682625" indent="-682625">
              <a:buClr>
                <a:srgbClr val="873624"/>
              </a:buClr>
              <a:buFont typeface="+mj-lt"/>
              <a:buAutoNum type="arabicPeriod" startAt="10"/>
            </a:pPr>
            <a:r>
              <a:rPr lang="en-US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oxymoron</a:t>
            </a:r>
          </a:p>
          <a:p>
            <a:pPr marL="682625" indent="-682625">
              <a:buClr>
                <a:srgbClr val="873624"/>
              </a:buClr>
              <a:buFont typeface="+mj-lt"/>
              <a:buAutoNum type="arabicPeriod" startAt="10"/>
            </a:pPr>
            <a:r>
              <a:rPr lang="en-US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analogy</a:t>
            </a:r>
          </a:p>
          <a:p>
            <a:pPr marL="682625" indent="-682625">
              <a:buClr>
                <a:srgbClr val="873624"/>
              </a:buClr>
              <a:buFont typeface="+mj-lt"/>
              <a:buAutoNum type="arabicPeriod" startAt="10"/>
            </a:pPr>
            <a:r>
              <a:rPr lang="en-US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soliloquy</a:t>
            </a:r>
          </a:p>
          <a:p>
            <a:pPr marL="682625" indent="-682625">
              <a:buClr>
                <a:srgbClr val="873624"/>
              </a:buClr>
              <a:buFont typeface="+mj-lt"/>
              <a:buAutoNum type="arabicPeriod" startAt="10"/>
            </a:pPr>
            <a:r>
              <a:rPr lang="en-US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epiphany</a:t>
            </a:r>
          </a:p>
        </p:txBody>
      </p:sp>
    </p:spTree>
    <p:extLst>
      <p:ext uri="{BB962C8B-B14F-4D97-AF65-F5344CB8AC3E}">
        <p14:creationId xmlns:p14="http://schemas.microsoft.com/office/powerpoint/2010/main" val="395792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term and definition or the example you have been given.</a:t>
            </a:r>
          </a:p>
          <a:p>
            <a:r>
              <a:rPr lang="en-US" dirty="0" smtClean="0"/>
              <a:t>Find the person that matches your definition or example.</a:t>
            </a:r>
          </a:p>
          <a:p>
            <a:r>
              <a:rPr lang="en-US" dirty="0" smtClean="0"/>
              <a:t>Find a seat so that you can work together.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Find your partner!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7574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poster:</a:t>
            </a:r>
          </a:p>
          <a:p>
            <a:pPr lvl="1"/>
            <a:r>
              <a:rPr lang="en-US" dirty="0" smtClean="0"/>
              <a:t>Write the term in </a:t>
            </a:r>
            <a:r>
              <a:rPr lang="en-US" b="1" u="sng" dirty="0" smtClean="0"/>
              <a:t>LARGE LETTERS </a:t>
            </a:r>
            <a:r>
              <a:rPr lang="en-US" dirty="0" smtClean="0"/>
              <a:t>at </a:t>
            </a:r>
            <a:r>
              <a:rPr lang="en-US" dirty="0" smtClean="0"/>
              <a:t>the top of the poster.</a:t>
            </a:r>
          </a:p>
          <a:p>
            <a:pPr lvl="1"/>
            <a:r>
              <a:rPr lang="en-US" dirty="0" smtClean="0"/>
              <a:t>Rewrite the </a:t>
            </a:r>
            <a:r>
              <a:rPr lang="en-US" sz="1800" b="1" u="sng" dirty="0" smtClean="0"/>
              <a:t>DEFINITION</a:t>
            </a:r>
            <a:r>
              <a:rPr lang="en-US" sz="1800" dirty="0" smtClean="0"/>
              <a:t> </a:t>
            </a:r>
            <a:r>
              <a:rPr lang="en-US" dirty="0" smtClean="0"/>
              <a:t>so </a:t>
            </a:r>
            <a:r>
              <a:rPr lang="en-US" dirty="0" smtClean="0"/>
              <a:t>that it makes sense to those that will read your poster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Your poster needs to have a </a:t>
            </a:r>
            <a:r>
              <a:rPr lang="en-US" sz="1800" b="1" u="sng" dirty="0" smtClean="0"/>
              <a:t>VISUAL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Create an </a:t>
            </a:r>
            <a:r>
              <a:rPr lang="en-US" b="1" u="sng" dirty="0" smtClean="0"/>
              <a:t>example that can be used in the narrative “A Day in the Life of…”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86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810</Words>
  <Application>Microsoft Office PowerPoint</Application>
  <PresentationFormat>On-screen Show (4:3)</PresentationFormat>
  <Paragraphs>94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1_Hardcover</vt:lpstr>
      <vt:lpstr>Document</vt:lpstr>
      <vt:lpstr>Without Title</vt:lpstr>
      <vt:lpstr>Discuss…</vt:lpstr>
      <vt:lpstr>Without Title by Diane Glancy</vt:lpstr>
      <vt:lpstr>Without Title Narrative Writing Journal Entry</vt:lpstr>
      <vt:lpstr>A Day in the Life of My Father </vt:lpstr>
      <vt:lpstr>Literary Terms Study List Write these on a separate sheet of paper.   Place this in your “Notes” tab.  Literary Terms</vt:lpstr>
      <vt:lpstr>Find your partner!</vt:lpstr>
      <vt:lpstr>Poster</vt:lpstr>
    </vt:vector>
  </TitlesOfParts>
  <Company>VCS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Without Title</dc:title>
  <dc:creator>Hopkins, Eleeta S.</dc:creator>
  <cp:lastModifiedBy>Hopkins, Eleeta S.</cp:lastModifiedBy>
  <cp:revision>5</cp:revision>
  <dcterms:created xsi:type="dcterms:W3CDTF">2014-10-10T12:30:21Z</dcterms:created>
  <dcterms:modified xsi:type="dcterms:W3CDTF">2014-10-10T15:01:25Z</dcterms:modified>
</cp:coreProperties>
</file>